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E062DF-C489-45F6-BE61-9E11340602A9}" v="103" dt="2018-11-24T17:29:39.4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5" y="1113282"/>
            <a:ext cx="3734941" cy="2396681"/>
          </a:xfrm>
        </p:spPr>
        <p:txBody>
          <a:bodyPr>
            <a:normAutofit/>
          </a:bodyPr>
          <a:lstStyle/>
          <a:p>
            <a:r>
              <a:rPr lang="en-US"/>
              <a:t>IWPAIB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5" y="3602038"/>
            <a:ext cx="3734942" cy="20527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"I want Pizza and I'm broke" </a:t>
            </a:r>
          </a:p>
        </p:txBody>
      </p:sp>
      <p:sp>
        <p:nvSpPr>
          <p:cNvPr id="9" name="Round Diagonal Corner Rectangle 6">
            <a:extLst>
              <a:ext uri="{FF2B5EF4-FFF2-40B4-BE49-F238E27FC236}">
                <a16:creationId xmlns:a16="http://schemas.microsoft.com/office/drawing/2014/main" id="{01958E0A-0BC1-424F-9B41-D614FC13A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orange&#10;&#10;Description generated with high confidence">
            <a:extLst>
              <a:ext uri="{FF2B5EF4-FFF2-40B4-BE49-F238E27FC236}">
                <a16:creationId xmlns:a16="http://schemas.microsoft.com/office/drawing/2014/main" id="{8B6B38AE-24D8-49FC-9A51-B9C91152B8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3" r="1" b="866"/>
          <a:stretch/>
        </p:blipFill>
        <p:spPr>
          <a:xfrm>
            <a:off x="6421396" y="1136606"/>
            <a:ext cx="4635583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7B62D-998E-44B8-8828-DCF474D2B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/>
              <a:t>Members</a:t>
            </a:r>
          </a:p>
        </p:txBody>
      </p:sp>
      <p:pic>
        <p:nvPicPr>
          <p:cNvPr id="11" name="Picture 8">
            <a:extLst>
              <a:ext uri="{FF2B5EF4-FFF2-40B4-BE49-F238E27FC236}">
                <a16:creationId xmlns:a16="http://schemas.microsoft.com/office/drawing/2014/main" id="{8320FD3A-0B44-4426-8280-F3D4721E14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3" b="12830"/>
          <a:stretch/>
        </p:blipFill>
        <p:spPr>
          <a:xfrm>
            <a:off x="1141412" y="2497720"/>
            <a:ext cx="4662140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A7A5E25-0393-49B3-94F7-3F05B07B1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155" y="2045572"/>
            <a:ext cx="4844521" cy="354171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/>
              <a:t>From Left to Right </a:t>
            </a:r>
          </a:p>
          <a:p>
            <a:pPr marL="0" indent="0">
              <a:buNone/>
            </a:pPr>
            <a:r>
              <a:rPr lang="en-US"/>
              <a:t>James, Mathew, Armando, </a:t>
            </a:r>
            <a:r>
              <a:rPr lang="en-US" err="1"/>
              <a:t>Bastiaan</a:t>
            </a:r>
            <a:r>
              <a:rPr lang="en-US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007618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F6E4F-BE91-4F30-AE5E-8797A1BCC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550BC-F4DB-4F46-9622-29D95CB0C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/>
              <a:t>Make a web service that finds the cheapest pizza within a radius of a given address entered by the user. In addition, it MUST be a web scrapping application. </a:t>
            </a:r>
          </a:p>
        </p:txBody>
      </p:sp>
    </p:spTree>
    <p:extLst>
      <p:ext uri="{BB962C8B-B14F-4D97-AF65-F5344CB8AC3E}">
        <p14:creationId xmlns:p14="http://schemas.microsoft.com/office/powerpoint/2010/main" val="2619634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picture containing text, map&#10;&#10;Description generated with high confidence">
            <a:extLst>
              <a:ext uri="{FF2B5EF4-FFF2-40B4-BE49-F238E27FC236}">
                <a16:creationId xmlns:a16="http://schemas.microsoft.com/office/drawing/2014/main" id="{1CF55B0C-7216-49AB-8A94-8B14DD6EF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259" y="998372"/>
            <a:ext cx="8474297" cy="514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472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F861-E72A-47F9-A77D-071AB96A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1297" y="685168"/>
            <a:ext cx="5870621" cy="794652"/>
          </a:xfrm>
        </p:spPr>
        <p:txBody>
          <a:bodyPr/>
          <a:lstStyle/>
          <a:p>
            <a:r>
              <a:rPr lang="en-US" dirty="0"/>
              <a:t>Thank you for listening!!!</a:t>
            </a:r>
          </a:p>
        </p:txBody>
      </p:sp>
      <p:pic>
        <p:nvPicPr>
          <p:cNvPr id="4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BBDF3C94-7FCC-4DE5-8C55-2BE0B1969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668" y="1965963"/>
            <a:ext cx="5909256" cy="2378720"/>
          </a:xfrm>
          <a:prstGeom prst="rect">
            <a:avLst/>
          </a:prstGeom>
        </p:spPr>
      </p:pic>
      <p:pic>
        <p:nvPicPr>
          <p:cNvPr id="6" name="Picture 6" descr="A picture containing person, indoor, wall, holding&#10;&#10;Description generated with very high confidence">
            <a:extLst>
              <a:ext uri="{FF2B5EF4-FFF2-40B4-BE49-F238E27FC236}">
                <a16:creationId xmlns:a16="http://schemas.microsoft.com/office/drawing/2014/main" id="{D8357F16-135C-42EF-A296-6ABA5A6E4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60000">
            <a:off x="2937520" y="4896873"/>
            <a:ext cx="2131454" cy="1595908"/>
          </a:xfrm>
          <a:prstGeom prst="rect">
            <a:avLst/>
          </a:prstGeom>
        </p:spPr>
      </p:pic>
      <p:pic>
        <p:nvPicPr>
          <p:cNvPr id="8" name="Picture 8" descr="A person in a blue shirt&#10;&#10;Description generated with high confidence">
            <a:extLst>
              <a:ext uri="{FF2B5EF4-FFF2-40B4-BE49-F238E27FC236}">
                <a16:creationId xmlns:a16="http://schemas.microsoft.com/office/drawing/2014/main" id="{BC992E9E-A886-4683-B18D-4B2C01DFA6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60000">
            <a:off x="7080170" y="4907513"/>
            <a:ext cx="2131455" cy="157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131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Circuit</vt:lpstr>
      <vt:lpstr>IWPAIB</vt:lpstr>
      <vt:lpstr>Members</vt:lpstr>
      <vt:lpstr>Task</vt:lpstr>
      <vt:lpstr>PowerPoint Presentation</vt:lpstr>
      <vt:lpstr>Thank you for listening!!!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53</cp:revision>
  <dcterms:created xsi:type="dcterms:W3CDTF">2014-08-26T23:43:54Z</dcterms:created>
  <dcterms:modified xsi:type="dcterms:W3CDTF">2018-11-24T19:49:43Z</dcterms:modified>
</cp:coreProperties>
</file>

<file path=docProps/thumbnail.jpeg>
</file>